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445" r:id="rId3"/>
    <p:sldId id="446" r:id="rId4"/>
    <p:sldId id="447" r:id="rId5"/>
    <p:sldId id="448" r:id="rId6"/>
    <p:sldId id="449" r:id="rId7"/>
    <p:sldId id="450" r:id="rId8"/>
    <p:sldId id="451" r:id="rId9"/>
    <p:sldId id="443" r:id="rId10"/>
    <p:sldId id="299" r:id="rId11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2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icrosoft YaHei"/>
        <a:ea typeface="Microsoft YaHei"/>
        <a:cs typeface="Microsoft YaHei"/>
        <a:sym typeface="Microsoft YaHei"/>
      </a:defRPr>
    </a:lvl1pPr>
    <a:lvl2pPr marL="0" marR="0" indent="0" algn="ctr" defTabSz="3092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icrosoft YaHei"/>
        <a:ea typeface="Microsoft YaHei"/>
        <a:cs typeface="Microsoft YaHei"/>
        <a:sym typeface="Microsoft YaHei"/>
      </a:defRPr>
    </a:lvl2pPr>
    <a:lvl3pPr marL="0" marR="0" indent="0" algn="ctr" defTabSz="3092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icrosoft YaHei"/>
        <a:ea typeface="Microsoft YaHei"/>
        <a:cs typeface="Microsoft YaHei"/>
        <a:sym typeface="Microsoft YaHei"/>
      </a:defRPr>
    </a:lvl3pPr>
    <a:lvl4pPr marL="0" marR="0" indent="0" algn="ctr" defTabSz="3092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icrosoft YaHei"/>
        <a:ea typeface="Microsoft YaHei"/>
        <a:cs typeface="Microsoft YaHei"/>
        <a:sym typeface="Microsoft YaHei"/>
      </a:defRPr>
    </a:lvl4pPr>
    <a:lvl5pPr marL="0" marR="0" indent="0" algn="ctr" defTabSz="3092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icrosoft YaHei"/>
        <a:ea typeface="Microsoft YaHei"/>
        <a:cs typeface="Microsoft YaHei"/>
        <a:sym typeface="Microsoft YaHei"/>
      </a:defRPr>
    </a:lvl5pPr>
    <a:lvl6pPr marL="0" marR="0" indent="0" algn="ctr" defTabSz="3092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icrosoft YaHei"/>
        <a:ea typeface="Microsoft YaHei"/>
        <a:cs typeface="Microsoft YaHei"/>
        <a:sym typeface="Microsoft YaHei"/>
      </a:defRPr>
    </a:lvl6pPr>
    <a:lvl7pPr marL="0" marR="0" indent="0" algn="ctr" defTabSz="3092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icrosoft YaHei"/>
        <a:ea typeface="Microsoft YaHei"/>
        <a:cs typeface="Microsoft YaHei"/>
        <a:sym typeface="Microsoft YaHei"/>
      </a:defRPr>
    </a:lvl7pPr>
    <a:lvl8pPr marL="0" marR="0" indent="0" algn="ctr" defTabSz="3092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icrosoft YaHei"/>
        <a:ea typeface="Microsoft YaHei"/>
        <a:cs typeface="Microsoft YaHei"/>
        <a:sym typeface="Microsoft YaHei"/>
      </a:defRPr>
    </a:lvl8pPr>
    <a:lvl9pPr marL="0" marR="0" indent="0" algn="ctr" defTabSz="3092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icrosoft YaHei"/>
        <a:ea typeface="Microsoft YaHei"/>
        <a:cs typeface="Microsoft YaHei"/>
        <a:sym typeface="Microsoft YaHei"/>
      </a:defRPr>
    </a:lvl9pPr>
  </p:defaultTextStyle>
  <p:extLst>
    <p:ext uri="{EFAFB233-063F-42B5-8137-9DF3F51BA10A}">
      <p15:sldGuideLst xmlns:p15="http://schemas.microsoft.com/office/powerpoint/2012/main">
        <p15:guide id="1" orient="horz" pos="1643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22">
          <p15:clr>
            <a:srgbClr val="A4A3A4"/>
          </p15:clr>
        </p15:guide>
        <p15:guide id="4" orient="horz" pos="3003">
          <p15:clr>
            <a:srgbClr val="A4A3A4"/>
          </p15:clr>
        </p15:guide>
        <p15:guide id="5" orient="horz" pos="373">
          <p15:clr>
            <a:srgbClr val="A4A3A4"/>
          </p15:clr>
        </p15:guide>
        <p15:guide id="6" pos="158">
          <p15:clr>
            <a:srgbClr val="A4A3A4"/>
          </p15:clr>
        </p15:guide>
        <p15:guide id="7" pos="5443">
          <p15:clr>
            <a:srgbClr val="A4A3A4"/>
          </p15:clr>
        </p15:guide>
        <p15:guide id="8" orient="horz" pos="894">
          <p15:clr>
            <a:srgbClr val="A4A3A4"/>
          </p15:clr>
        </p15:guide>
        <p15:guide id="9" orient="horz" pos="28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留丽苑" initials="留丽苑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3CE"/>
    <a:srgbClr val="EAEFF7"/>
    <a:srgbClr val="F2F2F2"/>
    <a:srgbClr val="41B9DF"/>
    <a:srgbClr val="0017C0"/>
    <a:srgbClr val="0563C1"/>
    <a:srgbClr val="392FFD"/>
    <a:srgbClr val="4A4E53"/>
    <a:srgbClr val="56585A"/>
    <a:srgbClr val="737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3702" autoAdjust="0"/>
  </p:normalViewPr>
  <p:slideViewPr>
    <p:cSldViewPr snapToGrid="0" snapToObjects="1">
      <p:cViewPr varScale="1">
        <p:scale>
          <a:sx n="98" d="100"/>
          <a:sy n="98" d="100"/>
        </p:scale>
        <p:origin x="156" y="56"/>
      </p:cViewPr>
      <p:guideLst>
        <p:guide orient="horz" pos="1643"/>
        <p:guide pos="2880"/>
        <p:guide orient="horz" pos="622"/>
        <p:guide orient="horz" pos="3003"/>
        <p:guide orient="horz" pos="373"/>
        <p:guide pos="158"/>
        <p:guide pos="5443"/>
        <p:guide orient="horz" pos="894"/>
        <p:guide orient="horz" pos="28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919370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8000"/>
      </a:lnSpc>
      <a:defRPr sz="825">
        <a:latin typeface="+mn-lt"/>
        <a:ea typeface="+mn-ea"/>
        <a:cs typeface="+mn-cs"/>
        <a:sym typeface="Helvetica Neue"/>
      </a:defRPr>
    </a:lvl1pPr>
    <a:lvl2pPr indent="85725" defTabSz="171450" latinLnBrk="0">
      <a:lnSpc>
        <a:spcPct val="118000"/>
      </a:lnSpc>
      <a:defRPr sz="825">
        <a:latin typeface="+mn-lt"/>
        <a:ea typeface="+mn-ea"/>
        <a:cs typeface="+mn-cs"/>
        <a:sym typeface="Helvetica Neue"/>
      </a:defRPr>
    </a:lvl2pPr>
    <a:lvl3pPr indent="171450" defTabSz="171450" latinLnBrk="0">
      <a:lnSpc>
        <a:spcPct val="118000"/>
      </a:lnSpc>
      <a:defRPr sz="825">
        <a:latin typeface="+mn-lt"/>
        <a:ea typeface="+mn-ea"/>
        <a:cs typeface="+mn-cs"/>
        <a:sym typeface="Helvetica Neue"/>
      </a:defRPr>
    </a:lvl3pPr>
    <a:lvl4pPr indent="257175" defTabSz="171450" latinLnBrk="0">
      <a:lnSpc>
        <a:spcPct val="118000"/>
      </a:lnSpc>
      <a:defRPr sz="825">
        <a:latin typeface="+mn-lt"/>
        <a:ea typeface="+mn-ea"/>
        <a:cs typeface="+mn-cs"/>
        <a:sym typeface="Helvetica Neue"/>
      </a:defRPr>
    </a:lvl4pPr>
    <a:lvl5pPr indent="342900" defTabSz="171450" latinLnBrk="0">
      <a:lnSpc>
        <a:spcPct val="118000"/>
      </a:lnSpc>
      <a:defRPr sz="825">
        <a:latin typeface="+mn-lt"/>
        <a:ea typeface="+mn-ea"/>
        <a:cs typeface="+mn-cs"/>
        <a:sym typeface="Helvetica Neue"/>
      </a:defRPr>
    </a:lvl5pPr>
    <a:lvl6pPr indent="428625" defTabSz="171450" latinLnBrk="0">
      <a:lnSpc>
        <a:spcPct val="118000"/>
      </a:lnSpc>
      <a:defRPr sz="825">
        <a:latin typeface="+mn-lt"/>
        <a:ea typeface="+mn-ea"/>
        <a:cs typeface="+mn-cs"/>
        <a:sym typeface="Helvetica Neue"/>
      </a:defRPr>
    </a:lvl6pPr>
    <a:lvl7pPr indent="514350" defTabSz="171450" latinLnBrk="0">
      <a:lnSpc>
        <a:spcPct val="118000"/>
      </a:lnSpc>
      <a:defRPr sz="825">
        <a:latin typeface="+mn-lt"/>
        <a:ea typeface="+mn-ea"/>
        <a:cs typeface="+mn-cs"/>
        <a:sym typeface="Helvetica Neue"/>
      </a:defRPr>
    </a:lvl7pPr>
    <a:lvl8pPr indent="600075" defTabSz="171450" latinLnBrk="0">
      <a:lnSpc>
        <a:spcPct val="118000"/>
      </a:lnSpc>
      <a:defRPr sz="825">
        <a:latin typeface="+mn-lt"/>
        <a:ea typeface="+mn-ea"/>
        <a:cs typeface="+mn-cs"/>
        <a:sym typeface="Helvetica Neue"/>
      </a:defRPr>
    </a:lvl8pPr>
    <a:lvl9pPr indent="685800" defTabSz="171450" latinLnBrk="0">
      <a:lnSpc>
        <a:spcPct val="118000"/>
      </a:lnSpc>
      <a:defRPr sz="825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118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433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5"/>
          </a:xfrm>
          <a:prstGeom prst="rect">
            <a:avLst/>
          </a:prstGeom>
        </p:spPr>
      </p:pic>
      <p:sp>
        <p:nvSpPr>
          <p:cNvPr id="1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45963" y="2775546"/>
            <a:ext cx="781050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SzTx/>
              <a:buNone/>
              <a:defRPr sz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  <a:sym typeface="Helvetica Neue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1500">
                <a:solidFill>
                  <a:srgbClr val="929292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1500">
                <a:solidFill>
                  <a:srgbClr val="929292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1500">
                <a:solidFill>
                  <a:srgbClr val="929292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1500">
                <a:solidFill>
                  <a:srgbClr val="929292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rPr lang="zh-CN" altLang="en-US" dirty="0"/>
              <a:t>副标题文本</a:t>
            </a:r>
            <a:endParaRPr dirty="0"/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55808" y="4905375"/>
            <a:ext cx="22762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845963" y="2143124"/>
            <a:ext cx="7877175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808148" y="1096098"/>
            <a:ext cx="840296" cy="857250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kumimoji="1" lang="zh-CN" altLang="en-US" dirty="0"/>
              <a:t>目录</a:t>
            </a:r>
          </a:p>
        </p:txBody>
      </p:sp>
      <p:grpSp>
        <p:nvGrpSpPr>
          <p:cNvPr id="6" name="组 10"/>
          <p:cNvGrpSpPr/>
          <p:nvPr userDrawn="1"/>
        </p:nvGrpSpPr>
        <p:grpSpPr>
          <a:xfrm>
            <a:off x="8799382" y="2352992"/>
            <a:ext cx="115416" cy="2366164"/>
            <a:chOff x="8854800" y="1791884"/>
            <a:chExt cx="115416" cy="2366164"/>
          </a:xfrm>
        </p:grpSpPr>
        <p:sp>
          <p:nvSpPr>
            <p:cNvPr id="9" name="ECARX Intelligence Technology."/>
            <p:cNvSpPr txBox="1"/>
            <p:nvPr/>
          </p:nvSpPr>
          <p:spPr>
            <a:xfrm rot="16200000">
              <a:off x="8018032" y="3205865"/>
              <a:ext cx="1788951" cy="115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9050" tIns="19050" rIns="19050" bIns="19050" numCol="1" anchor="ctr">
              <a:spAutoFit/>
            </a:bodyPr>
            <a:lstStyle>
              <a:lvl1pPr>
                <a:defRPr sz="1800" b="0" spc="360">
                  <a:latin typeface="DIN-Light"/>
                  <a:ea typeface="DIN-Light"/>
                  <a:cs typeface="DIN-Light"/>
                  <a:sym typeface="DIN-Light"/>
                </a:defRPr>
              </a:lvl1pPr>
            </a:lstStyle>
            <a:p>
              <a:r>
                <a:rPr sz="500" spc="200" dirty="0">
                  <a:solidFill>
                    <a:srgbClr val="4A4E54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ECARX Intelligence Technology.</a:t>
              </a:r>
            </a:p>
          </p:txBody>
        </p:sp>
        <p:cxnSp>
          <p:nvCxnSpPr>
            <p:cNvPr id="10" name="直线连接符 9"/>
            <p:cNvCxnSpPr/>
            <p:nvPr/>
          </p:nvCxnSpPr>
          <p:spPr>
            <a:xfrm flipH="1" flipV="1">
              <a:off x="8920975" y="1791884"/>
              <a:ext cx="1" cy="577213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55808" y="4905375"/>
            <a:ext cx="22762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633414" y="133350"/>
            <a:ext cx="7877175" cy="85725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txStyles>
    <p:titleStyle>
      <a:lvl1pPr marL="0" marR="0" indent="0" algn="ctr" defTabSz="30988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1875" b="0" i="0" u="none" strike="noStrike" cap="none" spc="0" baseline="0">
          <a:ln>
            <a:noFill/>
          </a:ln>
          <a:solidFill>
            <a:srgbClr val="5E5E5E"/>
          </a:solidFill>
          <a:uFillTx/>
          <a:latin typeface="Microsoft YaHei"/>
          <a:ea typeface="Microsoft YaHei"/>
          <a:cs typeface="Microsoft YaHei"/>
          <a:sym typeface="Microsoft YaHei"/>
        </a:defRPr>
      </a:lvl1pPr>
      <a:lvl2pPr marL="0" marR="0" indent="0" algn="ctr" defTabSz="30988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1875" b="0" i="0" u="none" strike="noStrike" cap="none" spc="0" baseline="0">
          <a:ln>
            <a:noFill/>
          </a:ln>
          <a:solidFill>
            <a:srgbClr val="5E5E5E"/>
          </a:solidFill>
          <a:uFillTx/>
          <a:latin typeface="Microsoft YaHei"/>
          <a:ea typeface="Microsoft YaHei"/>
          <a:cs typeface="Microsoft YaHei"/>
          <a:sym typeface="Microsoft YaHei"/>
        </a:defRPr>
      </a:lvl2pPr>
      <a:lvl3pPr marL="0" marR="0" indent="0" algn="ctr" defTabSz="30988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1875" b="0" i="0" u="none" strike="noStrike" cap="none" spc="0" baseline="0">
          <a:ln>
            <a:noFill/>
          </a:ln>
          <a:solidFill>
            <a:srgbClr val="5E5E5E"/>
          </a:solidFill>
          <a:uFillTx/>
          <a:latin typeface="Microsoft YaHei"/>
          <a:ea typeface="Microsoft YaHei"/>
          <a:cs typeface="Microsoft YaHei"/>
          <a:sym typeface="Microsoft YaHei"/>
        </a:defRPr>
      </a:lvl3pPr>
      <a:lvl4pPr marL="0" marR="0" indent="0" algn="ctr" defTabSz="30988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1875" b="0" i="0" u="none" strike="noStrike" cap="none" spc="0" baseline="0">
          <a:ln>
            <a:noFill/>
          </a:ln>
          <a:solidFill>
            <a:srgbClr val="5E5E5E"/>
          </a:solidFill>
          <a:uFillTx/>
          <a:latin typeface="Microsoft YaHei"/>
          <a:ea typeface="Microsoft YaHei"/>
          <a:cs typeface="Microsoft YaHei"/>
          <a:sym typeface="Microsoft YaHei"/>
        </a:defRPr>
      </a:lvl4pPr>
      <a:lvl5pPr marL="0" marR="0" indent="0" algn="ctr" defTabSz="30988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1875" b="0" i="0" u="none" strike="noStrike" cap="none" spc="0" baseline="0">
          <a:ln>
            <a:noFill/>
          </a:ln>
          <a:solidFill>
            <a:srgbClr val="5E5E5E"/>
          </a:solidFill>
          <a:uFillTx/>
          <a:latin typeface="Microsoft YaHei"/>
          <a:ea typeface="Microsoft YaHei"/>
          <a:cs typeface="Microsoft YaHei"/>
          <a:sym typeface="Microsoft YaHei"/>
        </a:defRPr>
      </a:lvl5pPr>
      <a:lvl6pPr marL="0" marR="0" indent="0" algn="ctr" defTabSz="30988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1875" b="0" i="0" u="none" strike="noStrike" cap="none" spc="0" baseline="0">
          <a:ln>
            <a:noFill/>
          </a:ln>
          <a:solidFill>
            <a:srgbClr val="5E5E5E"/>
          </a:solidFill>
          <a:uFillTx/>
          <a:latin typeface="Microsoft YaHei"/>
          <a:ea typeface="Microsoft YaHei"/>
          <a:cs typeface="Microsoft YaHei"/>
          <a:sym typeface="Microsoft YaHei"/>
        </a:defRPr>
      </a:lvl6pPr>
      <a:lvl7pPr marL="0" marR="0" indent="0" algn="ctr" defTabSz="30988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1875" b="0" i="0" u="none" strike="noStrike" cap="none" spc="0" baseline="0">
          <a:ln>
            <a:noFill/>
          </a:ln>
          <a:solidFill>
            <a:srgbClr val="5E5E5E"/>
          </a:solidFill>
          <a:uFillTx/>
          <a:latin typeface="Microsoft YaHei"/>
          <a:ea typeface="Microsoft YaHei"/>
          <a:cs typeface="Microsoft YaHei"/>
          <a:sym typeface="Microsoft YaHei"/>
        </a:defRPr>
      </a:lvl7pPr>
      <a:lvl8pPr marL="0" marR="0" indent="0" algn="ctr" defTabSz="30988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1875" b="0" i="0" u="none" strike="noStrike" cap="none" spc="0" baseline="0">
          <a:ln>
            <a:noFill/>
          </a:ln>
          <a:solidFill>
            <a:srgbClr val="5E5E5E"/>
          </a:solidFill>
          <a:uFillTx/>
          <a:latin typeface="Microsoft YaHei"/>
          <a:ea typeface="Microsoft YaHei"/>
          <a:cs typeface="Microsoft YaHei"/>
          <a:sym typeface="Microsoft YaHei"/>
        </a:defRPr>
      </a:lvl8pPr>
      <a:lvl9pPr marL="0" marR="0" indent="0" algn="ctr" defTabSz="30988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1875" b="0" i="0" u="none" strike="noStrike" cap="none" spc="0" baseline="0">
          <a:ln>
            <a:noFill/>
          </a:ln>
          <a:solidFill>
            <a:srgbClr val="5E5E5E"/>
          </a:solidFill>
          <a:uFillTx/>
          <a:latin typeface="Microsoft YaHei"/>
          <a:ea typeface="Microsoft YaHei"/>
          <a:cs typeface="Microsoft YaHei"/>
          <a:sym typeface="Microsoft YaHei"/>
        </a:defRPr>
      </a:lvl9pPr>
    </p:titleStyle>
    <p:bodyStyle>
      <a:lvl1pPr marL="109220" marR="0" indent="-109220" algn="just" defTabSz="309880" rtl="0" latinLnBrk="0">
        <a:lnSpc>
          <a:spcPct val="150000"/>
        </a:lnSpc>
        <a:spcBef>
          <a:spcPts val="2215"/>
        </a:spcBef>
        <a:spcAft>
          <a:spcPts val="0"/>
        </a:spcAft>
        <a:buClrTx/>
        <a:buSzPct val="125000"/>
        <a:buFontTx/>
        <a:buChar char="•"/>
        <a:defRPr sz="825" b="0" i="0" u="none" strike="noStrike" cap="none" spc="0" baseline="0">
          <a:ln>
            <a:noFill/>
          </a:ln>
          <a:solidFill>
            <a:srgbClr val="5E5E5E"/>
          </a:solidFill>
          <a:uFillTx/>
          <a:latin typeface="Microsoft YaHei"/>
          <a:ea typeface="Microsoft YaHei"/>
          <a:cs typeface="Microsoft YaHei"/>
          <a:sym typeface="Microsoft YaHei"/>
        </a:defRPr>
      </a:lvl1pPr>
      <a:lvl2pPr marL="347345" marR="0" indent="-109220" algn="just" defTabSz="309880" rtl="0" latinLnBrk="0">
        <a:lnSpc>
          <a:spcPct val="150000"/>
        </a:lnSpc>
        <a:spcBef>
          <a:spcPts val="2215"/>
        </a:spcBef>
        <a:spcAft>
          <a:spcPts val="0"/>
        </a:spcAft>
        <a:buClrTx/>
        <a:buSzPct val="125000"/>
        <a:buFontTx/>
        <a:buChar char="•"/>
        <a:defRPr sz="825" b="0" i="0" u="none" strike="noStrike" cap="none" spc="0" baseline="0">
          <a:ln>
            <a:noFill/>
          </a:ln>
          <a:solidFill>
            <a:srgbClr val="5E5E5E"/>
          </a:solidFill>
          <a:uFillTx/>
          <a:latin typeface="Microsoft YaHei"/>
          <a:ea typeface="Microsoft YaHei"/>
          <a:cs typeface="Microsoft YaHei"/>
          <a:sym typeface="Microsoft YaHei"/>
        </a:defRPr>
      </a:lvl2pPr>
      <a:lvl3pPr marL="585470" marR="0" indent="-109220" algn="just" defTabSz="309880" rtl="0" latinLnBrk="0">
        <a:lnSpc>
          <a:spcPct val="150000"/>
        </a:lnSpc>
        <a:spcBef>
          <a:spcPts val="2215"/>
        </a:spcBef>
        <a:spcAft>
          <a:spcPts val="0"/>
        </a:spcAft>
        <a:buClrTx/>
        <a:buSzPct val="125000"/>
        <a:buFontTx/>
        <a:buChar char="•"/>
        <a:defRPr sz="825" b="0" i="0" u="none" strike="noStrike" cap="none" spc="0" baseline="0">
          <a:ln>
            <a:noFill/>
          </a:ln>
          <a:solidFill>
            <a:srgbClr val="5E5E5E"/>
          </a:solidFill>
          <a:uFillTx/>
          <a:latin typeface="Microsoft YaHei"/>
          <a:ea typeface="Microsoft YaHei"/>
          <a:cs typeface="Microsoft YaHei"/>
          <a:sym typeface="Microsoft YaHei"/>
        </a:defRPr>
      </a:lvl3pPr>
      <a:lvl4pPr marL="823595" marR="0" indent="-109220" algn="just" defTabSz="309880" rtl="0" latinLnBrk="0">
        <a:lnSpc>
          <a:spcPct val="150000"/>
        </a:lnSpc>
        <a:spcBef>
          <a:spcPts val="2215"/>
        </a:spcBef>
        <a:spcAft>
          <a:spcPts val="0"/>
        </a:spcAft>
        <a:buClrTx/>
        <a:buSzPct val="125000"/>
        <a:buFontTx/>
        <a:buChar char="•"/>
        <a:defRPr sz="825" b="0" i="0" u="none" strike="noStrike" cap="none" spc="0" baseline="0">
          <a:ln>
            <a:noFill/>
          </a:ln>
          <a:solidFill>
            <a:srgbClr val="5E5E5E"/>
          </a:solidFill>
          <a:uFillTx/>
          <a:latin typeface="Microsoft YaHei"/>
          <a:ea typeface="Microsoft YaHei"/>
          <a:cs typeface="Microsoft YaHei"/>
          <a:sym typeface="Microsoft YaHei"/>
        </a:defRPr>
      </a:lvl4pPr>
      <a:lvl5pPr marL="1061720" marR="0" indent="-109220" algn="just" defTabSz="309880" rtl="0" latinLnBrk="0">
        <a:lnSpc>
          <a:spcPct val="150000"/>
        </a:lnSpc>
        <a:spcBef>
          <a:spcPts val="2215"/>
        </a:spcBef>
        <a:spcAft>
          <a:spcPts val="0"/>
        </a:spcAft>
        <a:buClrTx/>
        <a:buSzPct val="125000"/>
        <a:buFontTx/>
        <a:buChar char="•"/>
        <a:defRPr sz="825" b="0" i="0" u="none" strike="noStrike" cap="none" spc="0" baseline="0">
          <a:ln>
            <a:noFill/>
          </a:ln>
          <a:solidFill>
            <a:srgbClr val="5E5E5E"/>
          </a:solidFill>
          <a:uFillTx/>
          <a:latin typeface="Microsoft YaHei"/>
          <a:ea typeface="Microsoft YaHei"/>
          <a:cs typeface="Microsoft YaHei"/>
          <a:sym typeface="Microsoft YaHei"/>
        </a:defRPr>
      </a:lvl5pPr>
      <a:lvl6pPr marL="1291590" marR="0" indent="-100965" algn="just" defTabSz="309880" rtl="0" latinLnBrk="0">
        <a:lnSpc>
          <a:spcPct val="150000"/>
        </a:lnSpc>
        <a:spcBef>
          <a:spcPts val="2215"/>
        </a:spcBef>
        <a:spcAft>
          <a:spcPts val="0"/>
        </a:spcAft>
        <a:buClrTx/>
        <a:buSzPct val="125000"/>
        <a:buFontTx/>
        <a:buChar char="•"/>
        <a:defRPr sz="825" b="0" i="0" u="none" strike="noStrike" cap="none" spc="0" baseline="0">
          <a:ln>
            <a:noFill/>
          </a:ln>
          <a:solidFill>
            <a:srgbClr val="5E5E5E"/>
          </a:solidFill>
          <a:uFillTx/>
          <a:latin typeface="Microsoft YaHei"/>
          <a:ea typeface="Microsoft YaHei"/>
          <a:cs typeface="Microsoft YaHei"/>
          <a:sym typeface="Microsoft YaHei"/>
        </a:defRPr>
      </a:lvl6pPr>
      <a:lvl7pPr marL="1529715" marR="0" indent="-100965" algn="just" defTabSz="309880" rtl="0" latinLnBrk="0">
        <a:lnSpc>
          <a:spcPct val="150000"/>
        </a:lnSpc>
        <a:spcBef>
          <a:spcPts val="2215"/>
        </a:spcBef>
        <a:spcAft>
          <a:spcPts val="0"/>
        </a:spcAft>
        <a:buClrTx/>
        <a:buSzPct val="125000"/>
        <a:buFontTx/>
        <a:buChar char="•"/>
        <a:defRPr sz="825" b="0" i="0" u="none" strike="noStrike" cap="none" spc="0" baseline="0">
          <a:ln>
            <a:noFill/>
          </a:ln>
          <a:solidFill>
            <a:srgbClr val="5E5E5E"/>
          </a:solidFill>
          <a:uFillTx/>
          <a:latin typeface="Microsoft YaHei"/>
          <a:ea typeface="Microsoft YaHei"/>
          <a:cs typeface="Microsoft YaHei"/>
          <a:sym typeface="Microsoft YaHei"/>
        </a:defRPr>
      </a:lvl7pPr>
      <a:lvl8pPr marL="1767840" marR="0" indent="-100965" algn="just" defTabSz="309880" rtl="0" latinLnBrk="0">
        <a:lnSpc>
          <a:spcPct val="150000"/>
        </a:lnSpc>
        <a:spcBef>
          <a:spcPts val="2215"/>
        </a:spcBef>
        <a:spcAft>
          <a:spcPts val="0"/>
        </a:spcAft>
        <a:buClrTx/>
        <a:buSzPct val="125000"/>
        <a:buFontTx/>
        <a:buChar char="•"/>
        <a:defRPr sz="825" b="0" i="0" u="none" strike="noStrike" cap="none" spc="0" baseline="0">
          <a:ln>
            <a:noFill/>
          </a:ln>
          <a:solidFill>
            <a:srgbClr val="5E5E5E"/>
          </a:solidFill>
          <a:uFillTx/>
          <a:latin typeface="Microsoft YaHei"/>
          <a:ea typeface="Microsoft YaHei"/>
          <a:cs typeface="Microsoft YaHei"/>
          <a:sym typeface="Microsoft YaHei"/>
        </a:defRPr>
      </a:lvl8pPr>
      <a:lvl9pPr marL="2005965" marR="0" indent="-100965" algn="just" defTabSz="309880" rtl="0" latinLnBrk="0">
        <a:lnSpc>
          <a:spcPct val="150000"/>
        </a:lnSpc>
        <a:spcBef>
          <a:spcPts val="2215"/>
        </a:spcBef>
        <a:spcAft>
          <a:spcPts val="0"/>
        </a:spcAft>
        <a:buClrTx/>
        <a:buSzPct val="125000"/>
        <a:buFontTx/>
        <a:buChar char="•"/>
        <a:defRPr sz="825" b="0" i="0" u="none" strike="noStrike" cap="none" spc="0" baseline="0">
          <a:ln>
            <a:noFill/>
          </a:ln>
          <a:solidFill>
            <a:srgbClr val="5E5E5E"/>
          </a:solidFill>
          <a:uFillTx/>
          <a:latin typeface="Microsoft YaHei"/>
          <a:ea typeface="Microsoft YaHei"/>
          <a:cs typeface="Microsoft YaHei"/>
          <a:sym typeface="Microsoft YaHei"/>
        </a:defRPr>
      </a:lvl9pPr>
    </p:bodyStyle>
    <p:otherStyle>
      <a:lvl1pPr marL="0" marR="0" indent="0" algn="ctr" defTabSz="3098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3098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3098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3098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3098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3098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3098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3098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3098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743128" y="2034123"/>
            <a:ext cx="572272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algn="l"/>
            <a:r>
              <a:rPr lang="en-US" altLang="zh-CN" sz="2800" spc="100" dirty="0" smtClean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FS11-A1(</a:t>
            </a:r>
            <a:r>
              <a:rPr lang="zh-CN" altLang="en-US" sz="2800" spc="100" dirty="0" smtClean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星瑞</a:t>
            </a:r>
            <a:r>
              <a:rPr lang="en-US" altLang="zh-CN" sz="2800" spc="100" dirty="0" smtClean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  <a:r>
              <a:rPr lang="zh-CN" altLang="en-US" sz="2800" spc="100" dirty="0" smtClean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车机软件升级说明</a:t>
            </a:r>
            <a:endParaRPr lang="en-US" altLang="zh-CN" sz="2800" spc="1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644353" y="2257066"/>
            <a:ext cx="4082518" cy="509501"/>
            <a:chOff x="2644353" y="2257066"/>
            <a:chExt cx="4082518" cy="509501"/>
          </a:xfrm>
        </p:grpSpPr>
        <p:sp>
          <p:nvSpPr>
            <p:cNvPr id="11" name="图文内容（请替换文字）"/>
            <p:cNvSpPr txBox="1"/>
            <p:nvPr/>
          </p:nvSpPr>
          <p:spPr>
            <a:xfrm>
              <a:off x="2644353" y="2330853"/>
              <a:ext cx="4082518" cy="435714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noAutofit/>
            </a:bodyPr>
            <a:lstStyle>
              <a:lvl1pPr marL="0" marR="0" indent="0" algn="ctr" defTabSz="309880" rtl="0" latinLnBrk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75" b="0" i="0" u="none" strike="noStrike" cap="none" spc="0" baseline="0">
                  <a:ln>
                    <a:noFill/>
                  </a:ln>
                  <a:solidFill>
                    <a:srgbClr val="5E5E5E"/>
                  </a:solidFill>
                  <a:uFillTx/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  <a:lvl2pPr marL="0" marR="0" indent="0" algn="ctr" defTabSz="309880" rtl="0" latinLnBrk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75" b="0" i="0" u="none" strike="noStrike" cap="none" spc="0" baseline="0">
                  <a:ln>
                    <a:noFill/>
                  </a:ln>
                  <a:solidFill>
                    <a:srgbClr val="5E5E5E"/>
                  </a:solidFill>
                  <a:uFillTx/>
                  <a:latin typeface="Microsoft YaHei"/>
                  <a:ea typeface="Microsoft YaHei"/>
                  <a:cs typeface="Microsoft YaHei"/>
                  <a:sym typeface="Microsoft YaHei"/>
                </a:defRPr>
              </a:lvl2pPr>
              <a:lvl3pPr marL="0" marR="0" indent="0" algn="ctr" defTabSz="309880" rtl="0" latinLnBrk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75" b="0" i="0" u="none" strike="noStrike" cap="none" spc="0" baseline="0">
                  <a:ln>
                    <a:noFill/>
                  </a:ln>
                  <a:solidFill>
                    <a:srgbClr val="5E5E5E"/>
                  </a:solidFill>
                  <a:uFillTx/>
                  <a:latin typeface="Microsoft YaHei"/>
                  <a:ea typeface="Microsoft YaHei"/>
                  <a:cs typeface="Microsoft YaHei"/>
                  <a:sym typeface="Microsoft YaHei"/>
                </a:defRPr>
              </a:lvl3pPr>
              <a:lvl4pPr marL="0" marR="0" indent="0" algn="ctr" defTabSz="309880" rtl="0" latinLnBrk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75" b="0" i="0" u="none" strike="noStrike" cap="none" spc="0" baseline="0">
                  <a:ln>
                    <a:noFill/>
                  </a:ln>
                  <a:solidFill>
                    <a:srgbClr val="5E5E5E"/>
                  </a:solidFill>
                  <a:uFillTx/>
                  <a:latin typeface="Microsoft YaHei"/>
                  <a:ea typeface="Microsoft YaHei"/>
                  <a:cs typeface="Microsoft YaHei"/>
                  <a:sym typeface="Microsoft YaHei"/>
                </a:defRPr>
              </a:lvl4pPr>
              <a:lvl5pPr marL="0" marR="0" indent="0" algn="ctr" defTabSz="309880" rtl="0" latinLnBrk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75" b="0" i="0" u="none" strike="noStrike" cap="none" spc="0" baseline="0">
                  <a:ln>
                    <a:noFill/>
                  </a:ln>
                  <a:solidFill>
                    <a:srgbClr val="5E5E5E"/>
                  </a:solidFill>
                  <a:uFillTx/>
                  <a:latin typeface="Microsoft YaHei"/>
                  <a:ea typeface="Microsoft YaHei"/>
                  <a:cs typeface="Microsoft YaHei"/>
                  <a:sym typeface="Microsoft YaHei"/>
                </a:defRPr>
              </a:lvl5pPr>
              <a:lvl6pPr marL="0" marR="0" indent="0" algn="ctr" defTabSz="309880" rtl="0" latinLnBrk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75" b="0" i="0" u="none" strike="noStrike" cap="none" spc="0" baseline="0">
                  <a:ln>
                    <a:noFill/>
                  </a:ln>
                  <a:solidFill>
                    <a:srgbClr val="5E5E5E"/>
                  </a:solidFill>
                  <a:uFillTx/>
                  <a:latin typeface="Microsoft YaHei"/>
                  <a:ea typeface="Microsoft YaHei"/>
                  <a:cs typeface="Microsoft YaHei"/>
                  <a:sym typeface="Microsoft YaHei"/>
                </a:defRPr>
              </a:lvl6pPr>
              <a:lvl7pPr marL="0" marR="0" indent="0" algn="ctr" defTabSz="309880" rtl="0" latinLnBrk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75" b="0" i="0" u="none" strike="noStrike" cap="none" spc="0" baseline="0">
                  <a:ln>
                    <a:noFill/>
                  </a:ln>
                  <a:solidFill>
                    <a:srgbClr val="5E5E5E"/>
                  </a:solidFill>
                  <a:uFillTx/>
                  <a:latin typeface="Microsoft YaHei"/>
                  <a:ea typeface="Microsoft YaHei"/>
                  <a:cs typeface="Microsoft YaHei"/>
                  <a:sym typeface="Microsoft YaHei"/>
                </a:defRPr>
              </a:lvl7pPr>
              <a:lvl8pPr marL="0" marR="0" indent="0" algn="ctr" defTabSz="309880" rtl="0" latinLnBrk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75" b="0" i="0" u="none" strike="noStrike" cap="none" spc="0" baseline="0">
                  <a:ln>
                    <a:noFill/>
                  </a:ln>
                  <a:solidFill>
                    <a:srgbClr val="5E5E5E"/>
                  </a:solidFill>
                  <a:uFillTx/>
                  <a:latin typeface="Microsoft YaHei"/>
                  <a:ea typeface="Microsoft YaHei"/>
                  <a:cs typeface="Microsoft YaHei"/>
                  <a:sym typeface="Microsoft YaHei"/>
                </a:defRPr>
              </a:lvl8pPr>
              <a:lvl9pPr marL="0" marR="0" indent="0" algn="ctr" defTabSz="309880" rtl="0" latinLnBrk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75" b="0" i="0" u="none" strike="noStrike" cap="none" spc="0" baseline="0">
                  <a:ln>
                    <a:noFill/>
                  </a:ln>
                  <a:solidFill>
                    <a:srgbClr val="5E5E5E"/>
                  </a:solidFill>
                  <a:uFillTx/>
                  <a:latin typeface="Microsoft YaHei"/>
                  <a:ea typeface="Microsoft YaHei"/>
                  <a:cs typeface="Microsoft YaHei"/>
                  <a:sym typeface="Microsoft YaHei"/>
                </a:defRPr>
              </a:lvl9pPr>
            </a:lstStyle>
            <a:p>
              <a:pPr hangingPunct="1">
                <a:lnSpc>
                  <a:spcPct val="100000"/>
                </a:lnSpc>
                <a:defRPr sz="4500"/>
              </a:pPr>
              <a:r>
                <a:rPr lang="en-US" altLang="zh-CN" sz="2400" b="1" dirty="0">
                  <a:solidFill>
                    <a:schemeClr val="tx1"/>
                  </a:solidFill>
                </a:rPr>
                <a:t>THANKS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组 7"/>
            <p:cNvGrpSpPr/>
            <p:nvPr/>
          </p:nvGrpSpPr>
          <p:grpSpPr>
            <a:xfrm>
              <a:off x="3395335" y="2257066"/>
              <a:ext cx="564481" cy="428749"/>
              <a:chOff x="2696835" y="2280181"/>
              <a:chExt cx="564481" cy="428749"/>
            </a:xfrm>
          </p:grpSpPr>
          <p:cxnSp>
            <p:nvCxnSpPr>
              <p:cNvPr id="13" name="直线连接符 12"/>
              <p:cNvCxnSpPr/>
              <p:nvPr/>
            </p:nvCxnSpPr>
            <p:spPr>
              <a:xfrm>
                <a:off x="2696835" y="2407181"/>
                <a:ext cx="564481" cy="0"/>
              </a:xfrm>
              <a:prstGeom prst="line">
                <a:avLst/>
              </a:prstGeom>
              <a:noFill/>
              <a:ln w="6350" cap="flat">
                <a:solidFill>
                  <a:srgbClr val="4A4E54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" name="直线连接符 14"/>
              <p:cNvCxnSpPr/>
              <p:nvPr/>
            </p:nvCxnSpPr>
            <p:spPr>
              <a:xfrm>
                <a:off x="3179435" y="2280181"/>
                <a:ext cx="0" cy="428749"/>
              </a:xfrm>
              <a:prstGeom prst="line">
                <a:avLst/>
              </a:prstGeom>
              <a:noFill/>
              <a:ln w="6350" cap="flat">
                <a:solidFill>
                  <a:srgbClr val="4A4E54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94" y="1558212"/>
            <a:ext cx="7077075" cy="11525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0825" y="552530"/>
            <a:ext cx="876558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kumimoji="0" lang="en-US" altLang="zh-CN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Microsoft YaHei"/>
              </a:rPr>
              <a:t>1</a:t>
            </a:r>
            <a:r>
              <a:rPr kumimoji="0" lang="zh-CN" alt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Microsoft YaHei"/>
              </a:rPr>
              <a:t>、准备</a:t>
            </a:r>
            <a:r>
              <a:rPr kumimoji="0" lang="en-US" altLang="zh-CN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Microsoft YaHei"/>
              </a:rPr>
              <a:t>U</a:t>
            </a:r>
            <a:r>
              <a:rPr kumimoji="0" lang="zh-CN" alt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Microsoft YaHei"/>
              </a:rPr>
              <a:t>盘（格式为</a:t>
            </a:r>
            <a:r>
              <a:rPr kumimoji="0" lang="en-US" altLang="zh-CN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Microsoft YaHei"/>
              </a:rPr>
              <a:t>FAT32</a:t>
            </a:r>
            <a:r>
              <a:rPr kumimoji="0" lang="zh-CN" alt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Microsoft YaHei"/>
              </a:rPr>
              <a:t>、</a:t>
            </a:r>
            <a:r>
              <a:rPr kumimoji="0" lang="en-US" altLang="zh-CN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Microsoft YaHei"/>
              </a:rPr>
              <a:t>8-32G</a:t>
            </a:r>
            <a:r>
              <a:rPr kumimoji="0" lang="zh-CN" alt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Microsoft YaHei"/>
              </a:rPr>
              <a:t>为最佳）</a:t>
            </a:r>
            <a:endParaRPr kumimoji="0" lang="en-US" altLang="zh-CN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Microsoft YaHei"/>
            </a:endParaRPr>
          </a:p>
          <a:p>
            <a:pPr algn="l" defTabSz="825500"/>
            <a:r>
              <a:rPr lang="en-US" altLang="zh-CN" sz="1400" b="0" dirty="0"/>
              <a:t> </a:t>
            </a:r>
            <a:r>
              <a:rPr lang="en-US" altLang="zh-CN" sz="1400" b="0" dirty="0" smtClean="0"/>
              <a:t>    </a:t>
            </a:r>
            <a:r>
              <a:rPr lang="zh-CN" altLang="en-US" sz="1400" b="0" dirty="0" smtClean="0"/>
              <a:t>把下载的软件拷贝到</a:t>
            </a:r>
            <a:r>
              <a:rPr lang="en-US" altLang="zh-CN" sz="1400" b="0" dirty="0" smtClean="0"/>
              <a:t>U</a:t>
            </a:r>
            <a:r>
              <a:rPr lang="zh-CN" altLang="en-US" sz="1400" b="0" dirty="0" smtClean="0"/>
              <a:t>盘根目录，路径如下（如为压缩包需进行解压）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Microsoft YaHe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6" y="585788"/>
            <a:ext cx="5295900" cy="438150"/>
          </a:xfrm>
          <a:prstGeom prst="rect">
            <a:avLst/>
          </a:prstGeom>
        </p:spPr>
      </p:pic>
      <p:pic>
        <p:nvPicPr>
          <p:cNvPr id="2" name="图片 1" descr="upload_2877554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53" y="1351287"/>
            <a:ext cx="7741092" cy="28911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6" y="1419225"/>
            <a:ext cx="8346337" cy="31442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0825" y="552530"/>
            <a:ext cx="876558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kumimoji="0" lang="en-US" altLang="zh-CN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Microsoft YaHei"/>
              </a:rPr>
              <a:t>3</a:t>
            </a:r>
            <a:r>
              <a:rPr kumimoji="0" lang="zh-CN" alt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Microsoft YaHei"/>
              </a:rPr>
              <a:t>、点击“拨号键盘”、输入动态暗码，进入</a:t>
            </a:r>
            <a:r>
              <a:rPr lang="zh-CN" altLang="en-US" sz="1400" b="0" dirty="0"/>
              <a:t>工程</a:t>
            </a:r>
            <a:r>
              <a:rPr lang="zh-CN" altLang="en-US" sz="1400" b="0" dirty="0" smtClean="0"/>
              <a:t>模式； </a:t>
            </a:r>
            <a:endParaRPr lang="en-US" altLang="zh-CN" sz="1400" b="0" dirty="0" smtClean="0"/>
          </a:p>
          <a:p>
            <a:pPr algn="l" defTabSz="825500"/>
            <a:r>
              <a:rPr lang="zh-CN" altLang="en-US" sz="1400" b="0" dirty="0" smtClean="0"/>
              <a:t>命令</a:t>
            </a:r>
            <a:r>
              <a:rPr lang="zh-CN" altLang="en-US" sz="1400" b="0" dirty="0"/>
              <a:t>规则：</a:t>
            </a:r>
            <a:r>
              <a:rPr lang="en-US" altLang="zh-CN" sz="1400" b="0" dirty="0"/>
              <a:t>#*</a:t>
            </a:r>
            <a:r>
              <a:rPr lang="zh-CN" altLang="en-US" sz="1400" b="0" dirty="0"/>
              <a:t>月日时（注意：月</a:t>
            </a:r>
            <a:r>
              <a:rPr lang="en-US" altLang="zh-CN" sz="1400" b="0" dirty="0"/>
              <a:t>+</a:t>
            </a:r>
            <a:r>
              <a:rPr lang="en-US" altLang="zh-CN" sz="1400" b="0" dirty="0" smtClean="0"/>
              <a:t>10</a:t>
            </a:r>
            <a:r>
              <a:rPr lang="zh-CN" altLang="en-US" sz="1400" b="0" dirty="0" smtClean="0"/>
              <a:t>，时</a:t>
            </a:r>
            <a:r>
              <a:rPr lang="en-US" altLang="zh-CN" sz="1400" b="0" dirty="0" smtClean="0"/>
              <a:t>12</a:t>
            </a:r>
            <a:r>
              <a:rPr lang="zh-CN" altLang="en-US" sz="1400" b="0" dirty="0"/>
              <a:t>小时制</a:t>
            </a:r>
            <a:r>
              <a:rPr lang="zh-CN" altLang="en-US" sz="1400" b="0" dirty="0" smtClean="0"/>
              <a:t>）例</a:t>
            </a:r>
            <a:r>
              <a:rPr lang="zh-CN" altLang="en-US" sz="1400" b="0" dirty="0"/>
              <a:t>：</a:t>
            </a:r>
            <a:r>
              <a:rPr lang="en-US" altLang="zh-CN" sz="1400" b="0" dirty="0" smtClean="0"/>
              <a:t>2021/06/25 </a:t>
            </a:r>
            <a:r>
              <a:rPr lang="zh-CN" altLang="en-US" sz="1400" b="0" dirty="0"/>
              <a:t>车机时间是</a:t>
            </a:r>
            <a:r>
              <a:rPr lang="en-US" altLang="zh-CN" sz="1400" b="0" dirty="0" smtClean="0"/>
              <a:t>15:15 </a:t>
            </a:r>
            <a:r>
              <a:rPr lang="zh-CN" altLang="en-US" sz="1400" b="0" dirty="0"/>
              <a:t>命令是：</a:t>
            </a:r>
            <a:r>
              <a:rPr lang="en-US" altLang="zh-CN" sz="1400" b="0" dirty="0" smtClean="0"/>
              <a:t>#*162503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Microsoft YaHe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6" y="1419225"/>
            <a:ext cx="8379397" cy="3060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6463" y="684719"/>
            <a:ext cx="699622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/>
                <a:ea typeface="Microsoft YaHei"/>
                <a:cs typeface="Microsoft YaHei"/>
                <a:sym typeface="Microsoft YaHei"/>
              </a:rPr>
              <a:t>4</a:t>
            </a:r>
            <a:r>
              <a:rPr kumimoji="0" lang="zh-CN" alt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/>
                <a:ea typeface="Microsoft YaHei"/>
                <a:cs typeface="Microsoft YaHei"/>
                <a:sym typeface="Microsoft YaHei"/>
              </a:rPr>
              <a:t>、进入工程界面，点击“</a:t>
            </a:r>
            <a:r>
              <a:rPr kumimoji="0" lang="en-US" altLang="zh-CN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/>
                <a:ea typeface="Microsoft YaHei"/>
                <a:cs typeface="Microsoft YaHei"/>
                <a:sym typeface="Microsoft YaHei"/>
              </a:rPr>
              <a:t>U</a:t>
            </a:r>
            <a:r>
              <a:rPr kumimoji="0" lang="zh-CN" alt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/>
                <a:ea typeface="Microsoft YaHei"/>
                <a:cs typeface="Microsoft YaHei"/>
                <a:sym typeface="Microsoft YaHei"/>
              </a:rPr>
              <a:t>盘升级”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6" y="1419226"/>
            <a:ext cx="8379397" cy="3060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6463" y="684719"/>
            <a:ext cx="699622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b="0" dirty="0"/>
              <a:t>5</a:t>
            </a:r>
            <a:r>
              <a:rPr kumimoji="0" lang="zh-CN" alt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/>
                <a:ea typeface="Microsoft YaHei"/>
                <a:cs typeface="Microsoft YaHei"/>
                <a:sym typeface="Microsoft YaHei"/>
              </a:rPr>
              <a:t>、等待检查及效验升级包，若效验失败，需确认系统版本或升级包命名是否正确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5" y="1419225"/>
            <a:ext cx="8379397" cy="3060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6463" y="684719"/>
            <a:ext cx="699622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b="0" dirty="0" smtClean="0"/>
              <a:t>6</a:t>
            </a:r>
            <a:r>
              <a:rPr kumimoji="0" lang="zh-CN" alt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/>
                <a:ea typeface="Microsoft YaHei"/>
                <a:cs typeface="Microsoft YaHei"/>
                <a:sym typeface="Microsoft YaHei"/>
              </a:rPr>
              <a:t>、等待系统更新，更新完成后车机自动开机，升级完成；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36463" y="684719"/>
            <a:ext cx="699622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b="0" dirty="0"/>
              <a:t>7</a:t>
            </a:r>
            <a:r>
              <a:rPr kumimoji="0" lang="zh-CN" alt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/>
                <a:ea typeface="Microsoft YaHei"/>
                <a:cs typeface="Microsoft YaHei"/>
                <a:sym typeface="Microsoft YaHei"/>
              </a:rPr>
              <a:t>、返回系统设置界面，点击“恢复出厂设置”，车机重启后升级完成；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66" y="1085699"/>
            <a:ext cx="8560516" cy="3757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57200" y="612343"/>
            <a:ext cx="4873337" cy="292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l" defTabSz="619125"/>
            <a:r>
              <a:rPr lang="en-US" altLang="zh-CN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、版本信息确认，进入设置</a:t>
            </a:r>
            <a:r>
              <a:rPr lang="en-US" altLang="zh-CN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系统信息</a:t>
            </a:r>
            <a:r>
              <a:rPr lang="en-US" altLang="zh-CN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关于本机是否</a:t>
            </a:r>
            <a:r>
              <a:rPr lang="zh-CN" altLang="en-US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endParaRPr lang="en-US" altLang="zh-CN" sz="14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0267" y="1403508"/>
            <a:ext cx="45272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800" b="0" dirty="0">
                <a:solidFill>
                  <a:srgbClr val="3883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软件版本号：</a:t>
            </a:r>
            <a:r>
              <a:rPr lang="en-US" altLang="zh-CN" sz="1800" b="0" dirty="0" smtClean="0">
                <a:solidFill>
                  <a:srgbClr val="3883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SW0FS111025H132300000</a:t>
            </a:r>
          </a:p>
          <a:p>
            <a:pPr algn="l"/>
            <a:endParaRPr lang="en-US" altLang="zh-CN" sz="1800" b="0" dirty="0" smtClean="0">
              <a:solidFill>
                <a:srgbClr val="3883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800" b="0" dirty="0" smtClean="0">
                <a:solidFill>
                  <a:srgbClr val="3883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MCU</a:t>
            </a:r>
            <a:r>
              <a:rPr lang="zh-CN" altLang="en-US" sz="1800" b="0" dirty="0">
                <a:solidFill>
                  <a:srgbClr val="3883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版本号：</a:t>
            </a:r>
            <a:r>
              <a:rPr lang="en-US" altLang="zh-CN" sz="1800" b="0" dirty="0">
                <a:solidFill>
                  <a:srgbClr val="3883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IHU519G1025AHN</a:t>
            </a:r>
            <a:endParaRPr lang="zh-CN" altLang="en-US" sz="1800" dirty="0">
              <a:solidFill>
                <a:srgbClr val="3883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icrosoft YaHei"/>
            <a:ea typeface="Microsoft YaHei"/>
            <a:cs typeface="Microsoft YaHei"/>
            <a:sym typeface="Microsoft YaHe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icrosoft YaHei"/>
            <a:ea typeface="Microsoft YaHei"/>
            <a:cs typeface="Microsoft YaHei"/>
            <a:sym typeface="Microsoft YaHe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icrosoft YaHei"/>
            <a:ea typeface="Microsoft YaHei"/>
            <a:cs typeface="Microsoft YaHei"/>
            <a:sym typeface="Microsoft YaHe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icrosoft YaHei"/>
            <a:ea typeface="Microsoft YaHei"/>
            <a:cs typeface="Microsoft YaHei"/>
            <a:sym typeface="Microsoft YaHe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187</Words>
  <Application>Microsoft Office PowerPoint</Application>
  <PresentationFormat>全屏显示(16:9)</PresentationFormat>
  <Paragraphs>14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DIN-Light</vt:lpstr>
      <vt:lpstr>Helvetica Neue</vt:lpstr>
      <vt:lpstr>Microsoft YaHei</vt:lpstr>
      <vt:lpstr>Microsoft YaHei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亿咖通科技幻灯片模板</dc:title>
  <dc:creator>马熙</dc:creator>
  <cp:lastModifiedBy>张稳</cp:lastModifiedBy>
  <cp:revision>10</cp:revision>
  <cp:lastPrinted>2022-05-25T09:33:01Z</cp:lastPrinted>
  <dcterms:created xsi:type="dcterms:W3CDTF">2022-05-25T09:33:01Z</dcterms:created>
  <dcterms:modified xsi:type="dcterms:W3CDTF">2023-10-27T11:18:27Z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